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6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19714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0186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20070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44762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9029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86213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55114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313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95253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106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0767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CCEB8-5BF7-4317-9207-847A295A0B8B}" type="datetimeFigureOut">
              <a:rPr lang="hu-HU" smtClean="0"/>
              <a:t>2020. 11. 14.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4FCD0-1B78-41DD-A178-B42C1F261E0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5909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hu-HU" b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Szoft.Mod</a:t>
            </a:r>
            <a:r>
              <a:rPr lang="hu-H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hu-H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</a:t>
            </a:r>
            <a:endParaRPr lang="hu-H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Készítette: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Team_Asd</a:t>
            </a:r>
            <a:endParaRPr lang="hu-H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45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kategóriák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884" y="1401514"/>
            <a:ext cx="9470232" cy="532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272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kölcsönzés</a:t>
            </a:r>
            <a:endParaRPr lang="hu-HU" dirty="0">
              <a:solidFill>
                <a:srgbClr val="FFFF00"/>
              </a:solidFill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353" y="1466851"/>
            <a:ext cx="9403293" cy="528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72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személyek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447800"/>
            <a:ext cx="9398000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9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err="1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r>
              <a:rPr lang="hu-HU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utáni tervek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Ahhoz, hogy a program teljes legyen, még a következő feladatok várnak ránk:</a:t>
            </a:r>
          </a:p>
          <a:p>
            <a:pPr lvl="1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Sprint 3:</a:t>
            </a:r>
          </a:p>
          <a:p>
            <a:pPr lvl="2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Az adatbázis modell alapján egy H2 adatbázis elkészítése.</a:t>
            </a:r>
          </a:p>
          <a:p>
            <a:pPr lvl="2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Egy webszolgáltatás alapjainak elkészítése.</a:t>
            </a:r>
          </a:p>
          <a:p>
            <a:pPr lvl="3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Spring boot felkonfigurálása.</a:t>
            </a:r>
          </a:p>
          <a:p>
            <a:pPr lvl="3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services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elkészítésének elkezdése.</a:t>
            </a:r>
            <a:endParaRPr lang="hu-HU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Tesztek elkezdése.</a:t>
            </a:r>
            <a:endParaRPr lang="hu-HU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Sprint 4:</a:t>
            </a:r>
          </a:p>
          <a:p>
            <a:pPr lvl="2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services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elkészítésének befejezése.</a:t>
            </a:r>
            <a:endParaRPr lang="hu-HU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Hibák javítása.</a:t>
            </a:r>
          </a:p>
        </p:txBody>
      </p:sp>
    </p:spTree>
    <p:extLst>
      <p:ext uri="{BB962C8B-B14F-4D97-AF65-F5344CB8AC3E}">
        <p14:creationId xmlns:p14="http://schemas.microsoft.com/office/powerpoint/2010/main" val="120932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>
          <a:xfrm>
            <a:off x="914400" y="2660650"/>
            <a:ext cx="10515600" cy="1325563"/>
          </a:xfrm>
        </p:spPr>
        <p:txBody>
          <a:bodyPr anchor="ctr" anchorCtr="1"/>
          <a:lstStyle/>
          <a:p>
            <a:r>
              <a:rPr lang="hu-H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Köszönjük a figyelmet!</a:t>
            </a:r>
            <a:endParaRPr lang="hu-H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035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tervezés rövid ismertetése</a:t>
            </a:r>
            <a:endParaRPr lang="hu-HU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Felkért minket egy filmkölcsönzéssel foglalkozó barátunk, hogy modernizáljuk az adattárolását.</a:t>
            </a:r>
          </a:p>
          <a:p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Eddig papíron vezette a filmeket kikölcsönzők adatait, és ezt szeretné modernebbé tenni.</a:t>
            </a:r>
          </a:p>
          <a:p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Problémája volt, hogy nem tud mindig hozzáférni az adatokhoz.</a:t>
            </a:r>
          </a:p>
          <a:p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Az általunk választott megoldás erre egy weboldal készítése lett.</a:t>
            </a:r>
            <a:endParaRPr lang="hu-H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9589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részekre osztás</a:t>
            </a:r>
            <a:endParaRPr lang="hu-HU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Négy sprintre osztottuk 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hu-HU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Sprint 1:</a:t>
            </a:r>
          </a:p>
          <a:p>
            <a:pPr lvl="3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Egy feladatkövető rendszerben a csapat létrehozása, feladatok felvétele.</a:t>
            </a:r>
          </a:p>
          <a:p>
            <a:pPr lvl="3"/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repository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elkészítése, használata a project készítése közben.</a:t>
            </a:r>
          </a:p>
          <a:p>
            <a:pPr lvl="3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Specifikációk megírása.</a:t>
            </a:r>
            <a:endParaRPr lang="hu-HU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Sprint 2:</a:t>
            </a:r>
          </a:p>
          <a:p>
            <a:pPr lvl="3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 elkészítésének megtervezése, felosztása.</a:t>
            </a:r>
          </a:p>
          <a:p>
            <a:pPr lvl="3"/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elkészítése.</a:t>
            </a:r>
          </a:p>
          <a:p>
            <a:pPr lvl="1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Sprint 3:</a:t>
            </a:r>
          </a:p>
          <a:p>
            <a:pPr lvl="3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Adatbázis elkészítése.</a:t>
            </a:r>
          </a:p>
          <a:p>
            <a:pPr lvl="3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Webszerver elkészítése.</a:t>
            </a:r>
          </a:p>
          <a:p>
            <a:pPr lvl="3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Tesztek elkészítése.</a:t>
            </a:r>
          </a:p>
          <a:p>
            <a:pPr lvl="1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Sprint 4:</a:t>
            </a:r>
          </a:p>
          <a:p>
            <a:pPr lvl="3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Felmerülő hibák kijavítása.</a:t>
            </a:r>
          </a:p>
          <a:p>
            <a:pPr lvl="3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Átadás</a:t>
            </a:r>
          </a:p>
        </p:txBody>
      </p:sp>
    </p:spTree>
    <p:extLst>
      <p:ext uri="{BB962C8B-B14F-4D97-AF65-F5344CB8AC3E}">
        <p14:creationId xmlns:p14="http://schemas.microsoft.com/office/powerpoint/2010/main" val="179951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err="1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projecthez elkészítéséhez mi a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-et használtuk fel.</a:t>
            </a:r>
          </a:p>
          <a:p>
            <a:pPr lvl="1"/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2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Egy nyílt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forráskodú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keretrendszer, mely HTML,CSS, JavaScript technológiákat használ.</a:t>
            </a:r>
            <a:endParaRPr lang="hu-H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Sprint 2 első felében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live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serveren tervezgettük az oldal kinézetét, majd a második felében már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githubra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elkezdtük kirakni.</a:t>
            </a:r>
          </a:p>
          <a:p>
            <a:pPr lvl="1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Először a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főoldal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navbar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és a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footer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készült el, utána jött az oldal lényegi része.</a:t>
            </a:r>
          </a:p>
          <a:p>
            <a:pPr lvl="1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weboldal a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readme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részében található.</a:t>
            </a:r>
          </a:p>
          <a:p>
            <a:pPr lvl="1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Egyelőre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Pagesen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van kint.</a:t>
            </a:r>
          </a:p>
        </p:txBody>
      </p:sp>
    </p:spTree>
    <p:extLst>
      <p:ext uri="{BB962C8B-B14F-4D97-AF65-F5344CB8AC3E}">
        <p14:creationId xmlns:p14="http://schemas.microsoft.com/office/powerpoint/2010/main" val="1493704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err="1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Az oldalunk részei a következők:</a:t>
            </a:r>
          </a:p>
          <a:p>
            <a:pPr lvl="2"/>
            <a:r>
              <a:rPr lang="hu-HU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Főoldal: 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Egy rövid leírást találhatunk az oldalon elérhető funkciókról.</a:t>
            </a:r>
          </a:p>
          <a:p>
            <a:pPr lvl="2"/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Főbb funkciók:</a:t>
            </a:r>
          </a:p>
          <a:p>
            <a:pPr lvl="3"/>
            <a:r>
              <a:rPr lang="hu-HU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Elérhető filmek: </a:t>
            </a:r>
            <a:r>
              <a:rPr lang="hu-H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Ebben a részben a weboldalon elérhető filmekről 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láthatunk </a:t>
            </a:r>
            <a:r>
              <a:rPr lang="hu-HU" dirty="0" smtClean="0">
                <a:solidFill>
                  <a:schemeClr val="bg1"/>
                </a:solidFill>
              </a:rPr>
              <a:t>információkat.</a:t>
            </a:r>
          </a:p>
          <a:p>
            <a:pPr lvl="3"/>
            <a:r>
              <a:rPr lang="hu-HU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Kategória: 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kategória részben az oldalon létrehozott kategóriákat találjuk.</a:t>
            </a:r>
          </a:p>
          <a:p>
            <a:pPr lvl="3"/>
            <a:r>
              <a:rPr lang="hu-HU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Kölcsönzés: 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rendszerbe felvitt személy tud kölcsönözni, egy a rendszerben lévő filmet.</a:t>
            </a:r>
          </a:p>
          <a:p>
            <a:pPr lvl="3"/>
            <a:r>
              <a:rPr lang="hu-HU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Személyek: </a:t>
            </a:r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rendszerbe felvitt vásárlók adatai szerepelnek.</a:t>
            </a:r>
            <a:endParaRPr lang="hu-HU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498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err="1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r>
              <a:rPr lang="hu-HU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képernyőképek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 pedig képek a projectről: </a:t>
            </a:r>
            <a:endParaRPr lang="hu-H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96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hu-HU" dirty="0" err="1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őoldal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379" y="1514475"/>
            <a:ext cx="9257242" cy="520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38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hu-HU" dirty="0" err="1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őoldal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25" y="1476376"/>
            <a:ext cx="9328150" cy="524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99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hu-HU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elérhető filmek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81" y="1390352"/>
            <a:ext cx="9520238" cy="535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90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365</Words>
  <Application>Microsoft Office PowerPoint</Application>
  <PresentationFormat>Szélesvásznú</PresentationFormat>
  <Paragraphs>60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Office-téma</vt:lpstr>
      <vt:lpstr>Szoft.Mod Project 2</vt:lpstr>
      <vt:lpstr>Project: tervezés rövid ismertetése</vt:lpstr>
      <vt:lpstr>Project: részekre osztás</vt:lpstr>
      <vt:lpstr>Project: demo</vt:lpstr>
      <vt:lpstr>Project: demo</vt:lpstr>
      <vt:lpstr>Project: demo képernyőképek</vt:lpstr>
      <vt:lpstr>Project: főoldal</vt:lpstr>
      <vt:lpstr>Project: főoldal</vt:lpstr>
      <vt:lpstr>Project: elérhető filmek</vt:lpstr>
      <vt:lpstr>Project: kategóriák</vt:lpstr>
      <vt:lpstr>Project: kölcsönzés</vt:lpstr>
      <vt:lpstr>Project: személyek</vt:lpstr>
      <vt:lpstr>Project: demo utáni tervek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Udvardy Márton</dc:creator>
  <cp:lastModifiedBy>Udvardy Márton</cp:lastModifiedBy>
  <cp:revision>40</cp:revision>
  <dcterms:created xsi:type="dcterms:W3CDTF">2020-11-14T11:46:45Z</dcterms:created>
  <dcterms:modified xsi:type="dcterms:W3CDTF">2020-11-14T15:19:24Z</dcterms:modified>
</cp:coreProperties>
</file>

<file path=docProps/thumbnail.jpeg>
</file>